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9C7B"/>
    <a:srgbClr val="90A5E0"/>
    <a:srgbClr val="7D86D9"/>
    <a:srgbClr val="33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D79ACE-E3C2-4541-8E11-2A697E98A36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32731A1-5A01-4DB8-9FB9-0C5F9EC5BFE4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④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주제토론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61E57668-6EC7-4747-B740-D220CF0619A6}" type="parTrans" cxnId="{7AE671CA-48CE-42AB-AAD4-5FB71D7125D1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C6AAFE36-F63B-429F-B246-581A4E0CFA75}" type="sibTrans" cxnId="{7AE671CA-48CE-42AB-AAD4-5FB71D7125D1}">
      <dgm:prSet custT="1"/>
      <dgm:spPr/>
      <dgm:t>
        <a:bodyPr/>
        <a:lstStyle/>
        <a:p>
          <a:pPr algn="ctr" latinLnBrk="1"/>
          <a:endParaRPr lang="ko-KR" altLang="en-US" sz="2000" spc="-300">
            <a:latin typeface="HY견고딕" pitchFamily="18" charset="-127"/>
            <a:ea typeface="HY견고딕" pitchFamily="18" charset="-127"/>
          </a:endParaRPr>
        </a:p>
      </dgm:t>
    </dgm:pt>
    <dgm:pt modelId="{D2DDB060-372D-41F7-9F9C-6681282817D6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⑤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표결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9D04E0F6-942A-4854-B6E1-0878726CA6DD}" type="parTrans" cxnId="{44B24EBC-9DF0-4EDE-BFC3-D1778E8C1034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BFB451E9-8C0C-406D-B2E7-B7981B1E33B7}" type="sibTrans" cxnId="{44B24EBC-9DF0-4EDE-BFC3-D1778E8C1034}">
      <dgm:prSet custT="1"/>
      <dgm:spPr/>
      <dgm:t>
        <a:bodyPr/>
        <a:lstStyle/>
        <a:p>
          <a:pPr algn="ctr" latinLnBrk="1"/>
          <a:endParaRPr lang="ko-KR" altLang="en-US" sz="2000" spc="-300">
            <a:latin typeface="HY견고딕" pitchFamily="18" charset="-127"/>
            <a:ea typeface="HY견고딕" pitchFamily="18" charset="-127"/>
          </a:endParaRPr>
        </a:p>
      </dgm:t>
    </dgm:pt>
    <dgm:pt modelId="{CEF96BAD-58F9-4643-9986-8997D53F7AAF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⑥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결정내용 발표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CBABF846-5EC7-4AAE-B3F5-40F1C994B462}" type="parTrans" cxnId="{6355B458-9C1B-468F-90CF-89725B28090B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A5CA7AFC-A78E-48AB-B6E3-1608B5081932}" type="sibTrans" cxnId="{6355B458-9C1B-468F-90CF-89725B28090B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0D95361D-8C7C-4E94-862E-A9100E8C34F8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⑦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폐회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CF02F3E1-4F27-46C6-A752-A6AF40A820E2}" type="parTrans" cxnId="{02EDEFBE-224A-4037-BCF0-2C48B5EF98CA}">
      <dgm:prSet/>
      <dgm:spPr/>
      <dgm:t>
        <a:bodyPr/>
        <a:lstStyle/>
        <a:p>
          <a:pPr latinLnBrk="1"/>
          <a:endParaRPr lang="ko-KR" altLang="en-US" spc="-300">
            <a:latin typeface="HY견고딕" pitchFamily="18" charset="-127"/>
            <a:ea typeface="HY견고딕" pitchFamily="18" charset="-127"/>
          </a:endParaRPr>
        </a:p>
      </dgm:t>
    </dgm:pt>
    <dgm:pt modelId="{94CCDAF7-772C-4A00-8544-C9B50792899A}" type="sibTrans" cxnId="{02EDEFBE-224A-4037-BCF0-2C48B5EF98CA}">
      <dgm:prSet/>
      <dgm:spPr/>
      <dgm:t>
        <a:bodyPr/>
        <a:lstStyle/>
        <a:p>
          <a:pPr latinLnBrk="1"/>
          <a:endParaRPr lang="ko-KR" altLang="en-US" spc="-300">
            <a:latin typeface="HY견고딕" pitchFamily="18" charset="-127"/>
            <a:ea typeface="HY견고딕" pitchFamily="18" charset="-127"/>
          </a:endParaRPr>
        </a:p>
      </dgm:t>
    </dgm:pt>
    <dgm:pt modelId="{99A2E59F-CFEB-4288-BF23-9005FC95F427}" type="pres">
      <dgm:prSet presAssocID="{A9D79ACE-E3C2-4541-8E11-2A697E98A36E}" presName="Name0" presStyleCnt="0">
        <dgm:presLayoutVars>
          <dgm:dir/>
          <dgm:resizeHandles val="exact"/>
        </dgm:presLayoutVars>
      </dgm:prSet>
      <dgm:spPr/>
    </dgm:pt>
    <dgm:pt modelId="{9CAD1DDA-E2E7-40CD-A52F-B2C56322D34C}" type="pres">
      <dgm:prSet presAssocID="{E32731A1-5A01-4DB8-9FB9-0C5F9EC5BFE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4D4C33-62C0-4D48-B652-35BEF37B439E}" type="pres">
      <dgm:prSet presAssocID="{C6AAFE36-F63B-429F-B246-581A4E0CFA75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8FF4F6B5-891D-428E-8F49-35BBCD89D466}" type="pres">
      <dgm:prSet presAssocID="{C6AAFE36-F63B-429F-B246-581A4E0CFA75}" presName="connectorText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1A787BF-9BFD-4900-80EF-7EE2D4AE4533}" type="pres">
      <dgm:prSet presAssocID="{D2DDB060-372D-41F7-9F9C-6681282817D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F2AC47B-D0D8-43DE-A1D6-536C21FE9DEE}" type="pres">
      <dgm:prSet presAssocID="{BFB451E9-8C0C-406D-B2E7-B7981B1E33B7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FCD1CAD-D0A0-49C5-BCA2-FDB6E367C7FA}" type="pres">
      <dgm:prSet presAssocID="{BFB451E9-8C0C-406D-B2E7-B7981B1E33B7}" presName="connectorText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0B382136-2C97-4950-9992-120FE760524D}" type="pres">
      <dgm:prSet presAssocID="{CEF96BAD-58F9-4643-9986-8997D53F7AA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BD83FB-4760-41A8-83E1-8F0100E233B2}" type="pres">
      <dgm:prSet presAssocID="{A5CA7AFC-A78E-48AB-B6E3-1608B5081932}" presName="sibTrans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C4BB26AA-61C6-4326-8E5B-9DB996BA966B}" type="pres">
      <dgm:prSet presAssocID="{A5CA7AFC-A78E-48AB-B6E3-1608B5081932}" presName="connectorTex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70C3170C-7586-4AA8-AEA0-636C7D49179C}" type="pres">
      <dgm:prSet presAssocID="{0D95361D-8C7C-4E94-862E-A9100E8C34F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355B458-9C1B-468F-90CF-89725B28090B}" srcId="{A9D79ACE-E3C2-4541-8E11-2A697E98A36E}" destId="{CEF96BAD-58F9-4643-9986-8997D53F7AAF}" srcOrd="2" destOrd="0" parTransId="{CBABF846-5EC7-4AAE-B3F5-40F1C994B462}" sibTransId="{A5CA7AFC-A78E-48AB-B6E3-1608B5081932}"/>
    <dgm:cxn modelId="{7AE671CA-48CE-42AB-AAD4-5FB71D7125D1}" srcId="{A9D79ACE-E3C2-4541-8E11-2A697E98A36E}" destId="{E32731A1-5A01-4DB8-9FB9-0C5F9EC5BFE4}" srcOrd="0" destOrd="0" parTransId="{61E57668-6EC7-4747-B740-D220CF0619A6}" sibTransId="{C6AAFE36-F63B-429F-B246-581A4E0CFA75}"/>
    <dgm:cxn modelId="{152CF3DE-0822-4F0E-9AAB-A4DD6C08BFD6}" type="presOf" srcId="{C6AAFE36-F63B-429F-B246-581A4E0CFA75}" destId="{8FF4F6B5-891D-428E-8F49-35BBCD89D466}" srcOrd="1" destOrd="0" presId="urn:microsoft.com/office/officeart/2005/8/layout/process1"/>
    <dgm:cxn modelId="{98651F2B-45DF-48CC-8378-7B24C248AE03}" type="presOf" srcId="{C6AAFE36-F63B-429F-B246-581A4E0CFA75}" destId="{B04D4C33-62C0-4D48-B652-35BEF37B439E}" srcOrd="0" destOrd="0" presId="urn:microsoft.com/office/officeart/2005/8/layout/process1"/>
    <dgm:cxn modelId="{44B24EBC-9DF0-4EDE-BFC3-D1778E8C1034}" srcId="{A9D79ACE-E3C2-4541-8E11-2A697E98A36E}" destId="{D2DDB060-372D-41F7-9F9C-6681282817D6}" srcOrd="1" destOrd="0" parTransId="{9D04E0F6-942A-4854-B6E1-0878726CA6DD}" sibTransId="{BFB451E9-8C0C-406D-B2E7-B7981B1E33B7}"/>
    <dgm:cxn modelId="{10F5F02F-52A6-430B-A6FD-E4FED2BA9143}" type="presOf" srcId="{BFB451E9-8C0C-406D-B2E7-B7981B1E33B7}" destId="{6F2AC47B-D0D8-43DE-A1D6-536C21FE9DEE}" srcOrd="0" destOrd="0" presId="urn:microsoft.com/office/officeart/2005/8/layout/process1"/>
    <dgm:cxn modelId="{1E913749-1EDE-4287-ACBC-4A01A077436B}" type="presOf" srcId="{BFB451E9-8C0C-406D-B2E7-B7981B1E33B7}" destId="{AFCD1CAD-D0A0-49C5-BCA2-FDB6E367C7FA}" srcOrd="1" destOrd="0" presId="urn:microsoft.com/office/officeart/2005/8/layout/process1"/>
    <dgm:cxn modelId="{EF58C16A-97BE-4386-8E0F-0B2B6120F2A9}" type="presOf" srcId="{CEF96BAD-58F9-4643-9986-8997D53F7AAF}" destId="{0B382136-2C97-4950-9992-120FE760524D}" srcOrd="0" destOrd="0" presId="urn:microsoft.com/office/officeart/2005/8/layout/process1"/>
    <dgm:cxn modelId="{C568AAE9-A2CA-4082-89B0-7EF59E2653DA}" type="presOf" srcId="{D2DDB060-372D-41F7-9F9C-6681282817D6}" destId="{61A787BF-9BFD-4900-80EF-7EE2D4AE4533}" srcOrd="0" destOrd="0" presId="urn:microsoft.com/office/officeart/2005/8/layout/process1"/>
    <dgm:cxn modelId="{82E5A71D-6E91-4574-BF24-8C75C8B353F1}" type="presOf" srcId="{E32731A1-5A01-4DB8-9FB9-0C5F9EC5BFE4}" destId="{9CAD1DDA-E2E7-40CD-A52F-B2C56322D34C}" srcOrd="0" destOrd="0" presId="urn:microsoft.com/office/officeart/2005/8/layout/process1"/>
    <dgm:cxn modelId="{487BA7CA-5569-4F75-A035-BBD2786C9A18}" type="presOf" srcId="{A5CA7AFC-A78E-48AB-B6E3-1608B5081932}" destId="{D0BD83FB-4760-41A8-83E1-8F0100E233B2}" srcOrd="0" destOrd="0" presId="urn:microsoft.com/office/officeart/2005/8/layout/process1"/>
    <dgm:cxn modelId="{02EDEFBE-224A-4037-BCF0-2C48B5EF98CA}" srcId="{A9D79ACE-E3C2-4541-8E11-2A697E98A36E}" destId="{0D95361D-8C7C-4E94-862E-A9100E8C34F8}" srcOrd="3" destOrd="0" parTransId="{CF02F3E1-4F27-46C6-A752-A6AF40A820E2}" sibTransId="{94CCDAF7-772C-4A00-8544-C9B50792899A}"/>
    <dgm:cxn modelId="{33263F4B-E056-4615-B1DE-97EE6E5872E0}" type="presOf" srcId="{A9D79ACE-E3C2-4541-8E11-2A697E98A36E}" destId="{99A2E59F-CFEB-4288-BF23-9005FC95F427}" srcOrd="0" destOrd="0" presId="urn:microsoft.com/office/officeart/2005/8/layout/process1"/>
    <dgm:cxn modelId="{CB0C250B-194A-4D56-BB34-5B685400B40D}" type="presOf" srcId="{A5CA7AFC-A78E-48AB-B6E3-1608B5081932}" destId="{C4BB26AA-61C6-4326-8E5B-9DB996BA966B}" srcOrd="1" destOrd="0" presId="urn:microsoft.com/office/officeart/2005/8/layout/process1"/>
    <dgm:cxn modelId="{20D9ABB4-A558-4E1A-B0C9-B55D7A1968FB}" type="presOf" srcId="{0D95361D-8C7C-4E94-862E-A9100E8C34F8}" destId="{70C3170C-7586-4AA8-AEA0-636C7D49179C}" srcOrd="0" destOrd="0" presId="urn:microsoft.com/office/officeart/2005/8/layout/process1"/>
    <dgm:cxn modelId="{D47CE5AB-3CFA-4FA5-A51E-9571F736E476}" type="presParOf" srcId="{99A2E59F-CFEB-4288-BF23-9005FC95F427}" destId="{9CAD1DDA-E2E7-40CD-A52F-B2C56322D34C}" srcOrd="0" destOrd="0" presId="urn:microsoft.com/office/officeart/2005/8/layout/process1"/>
    <dgm:cxn modelId="{9943C93F-9504-4273-9D32-2C0A17DBC68E}" type="presParOf" srcId="{99A2E59F-CFEB-4288-BF23-9005FC95F427}" destId="{B04D4C33-62C0-4D48-B652-35BEF37B439E}" srcOrd="1" destOrd="0" presId="urn:microsoft.com/office/officeart/2005/8/layout/process1"/>
    <dgm:cxn modelId="{0FEA9E48-C9E3-4190-AD65-1B3C055A4311}" type="presParOf" srcId="{B04D4C33-62C0-4D48-B652-35BEF37B439E}" destId="{8FF4F6B5-891D-428E-8F49-35BBCD89D466}" srcOrd="0" destOrd="0" presId="urn:microsoft.com/office/officeart/2005/8/layout/process1"/>
    <dgm:cxn modelId="{11D8891C-0025-4126-A171-E6D528845FFA}" type="presParOf" srcId="{99A2E59F-CFEB-4288-BF23-9005FC95F427}" destId="{61A787BF-9BFD-4900-80EF-7EE2D4AE4533}" srcOrd="2" destOrd="0" presId="urn:microsoft.com/office/officeart/2005/8/layout/process1"/>
    <dgm:cxn modelId="{66AE75E1-D23C-4A2C-AEA2-C539B89F9F16}" type="presParOf" srcId="{99A2E59F-CFEB-4288-BF23-9005FC95F427}" destId="{6F2AC47B-D0D8-43DE-A1D6-536C21FE9DEE}" srcOrd="3" destOrd="0" presId="urn:microsoft.com/office/officeart/2005/8/layout/process1"/>
    <dgm:cxn modelId="{E8BF2832-FC53-407A-9313-D5BDFFD7D4FA}" type="presParOf" srcId="{6F2AC47B-D0D8-43DE-A1D6-536C21FE9DEE}" destId="{AFCD1CAD-D0A0-49C5-BCA2-FDB6E367C7FA}" srcOrd="0" destOrd="0" presId="urn:microsoft.com/office/officeart/2005/8/layout/process1"/>
    <dgm:cxn modelId="{DC9E8A1C-6D52-429B-ACBB-23AF9FE5180F}" type="presParOf" srcId="{99A2E59F-CFEB-4288-BF23-9005FC95F427}" destId="{0B382136-2C97-4950-9992-120FE760524D}" srcOrd="4" destOrd="0" presId="urn:microsoft.com/office/officeart/2005/8/layout/process1"/>
    <dgm:cxn modelId="{83F813F6-5E6A-4DBC-B885-7D2890026244}" type="presParOf" srcId="{99A2E59F-CFEB-4288-BF23-9005FC95F427}" destId="{D0BD83FB-4760-41A8-83E1-8F0100E233B2}" srcOrd="5" destOrd="0" presId="urn:microsoft.com/office/officeart/2005/8/layout/process1"/>
    <dgm:cxn modelId="{BBB69DDD-08E7-4CE1-BC79-915D8AFF787F}" type="presParOf" srcId="{D0BD83FB-4760-41A8-83E1-8F0100E233B2}" destId="{C4BB26AA-61C6-4326-8E5B-9DB996BA966B}" srcOrd="0" destOrd="0" presId="urn:microsoft.com/office/officeart/2005/8/layout/process1"/>
    <dgm:cxn modelId="{1D2DB474-915E-4553-B0E6-620EA602908C}" type="presParOf" srcId="{99A2E59F-CFEB-4288-BF23-9005FC95F427}" destId="{70C3170C-7586-4AA8-AEA0-636C7D49179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D79ACE-E3C2-4541-8E11-2A697E98A36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32731A1-5A01-4DB8-9FB9-0C5F9EC5BFE4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①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개회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61E57668-6EC7-4747-B740-D220CF0619A6}" type="parTrans" cxnId="{7AE671CA-48CE-42AB-AAD4-5FB71D7125D1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C6AAFE36-F63B-429F-B246-581A4E0CFA75}" type="sibTrans" cxnId="{7AE671CA-48CE-42AB-AAD4-5FB71D7125D1}">
      <dgm:prSet custT="1"/>
      <dgm:spPr/>
      <dgm:t>
        <a:bodyPr/>
        <a:lstStyle/>
        <a:p>
          <a:pPr algn="ctr" latinLnBrk="1"/>
          <a:endParaRPr lang="ko-KR" altLang="en-US" sz="2000" spc="-300">
            <a:latin typeface="HY견고딕" pitchFamily="18" charset="-127"/>
            <a:ea typeface="HY견고딕" pitchFamily="18" charset="-127"/>
          </a:endParaRPr>
        </a:p>
      </dgm:t>
    </dgm:pt>
    <dgm:pt modelId="{D2DDB060-372D-41F7-9F9C-6681282817D6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②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국민의례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9D04E0F6-942A-4854-B6E1-0878726CA6DD}" type="parTrans" cxnId="{44B24EBC-9DF0-4EDE-BFC3-D1778E8C1034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BFB451E9-8C0C-406D-B2E7-B7981B1E33B7}" type="sibTrans" cxnId="{44B24EBC-9DF0-4EDE-BFC3-D1778E8C1034}">
      <dgm:prSet custT="1"/>
      <dgm:spPr/>
      <dgm:t>
        <a:bodyPr/>
        <a:lstStyle/>
        <a:p>
          <a:pPr algn="ctr" latinLnBrk="1"/>
          <a:endParaRPr lang="ko-KR" altLang="en-US" sz="2000" spc="-300">
            <a:latin typeface="HY견고딕" pitchFamily="18" charset="-127"/>
            <a:ea typeface="HY견고딕" pitchFamily="18" charset="-127"/>
          </a:endParaRPr>
        </a:p>
      </dgm:t>
    </dgm:pt>
    <dgm:pt modelId="{CEF96BAD-58F9-4643-9986-8997D53F7AAF}">
      <dgm:prSet phldrT="[텍스트]" custT="1"/>
      <dgm:spPr/>
      <dgm:t>
        <a:bodyPr/>
        <a:lstStyle/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③ </a:t>
          </a:r>
          <a:endParaRPr lang="en-US" altLang="ko-KR" sz="2800" spc="-300" dirty="0" smtClean="0">
            <a:latin typeface="HY견고딕" pitchFamily="18" charset="-127"/>
            <a:ea typeface="HY견고딕" pitchFamily="18" charset="-127"/>
          </a:endParaRPr>
        </a:p>
        <a:p>
          <a:pPr algn="ctr" latinLnBrk="1"/>
          <a:r>
            <a:rPr lang="ko-KR" altLang="en-US" sz="2800" spc="-300" dirty="0" smtClean="0">
              <a:latin typeface="HY견고딕" pitchFamily="18" charset="-127"/>
              <a:ea typeface="HY견고딕" pitchFamily="18" charset="-127"/>
            </a:rPr>
            <a:t>주제선정</a:t>
          </a:r>
          <a:endParaRPr lang="ko-KR" altLang="en-US" sz="2800" spc="-300" dirty="0">
            <a:latin typeface="HY견고딕" pitchFamily="18" charset="-127"/>
            <a:ea typeface="HY견고딕" pitchFamily="18" charset="-127"/>
          </a:endParaRPr>
        </a:p>
      </dgm:t>
    </dgm:pt>
    <dgm:pt modelId="{CBABF846-5EC7-4AAE-B3F5-40F1C994B462}" type="parTrans" cxnId="{6355B458-9C1B-468F-90CF-89725B28090B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A5CA7AFC-A78E-48AB-B6E3-1608B5081932}" type="sibTrans" cxnId="{6355B458-9C1B-468F-90CF-89725B28090B}">
      <dgm:prSet/>
      <dgm:spPr/>
      <dgm:t>
        <a:bodyPr/>
        <a:lstStyle/>
        <a:p>
          <a:pPr algn="ctr" latinLnBrk="1"/>
          <a:endParaRPr lang="ko-KR" altLang="en-US" sz="1600" spc="-300">
            <a:latin typeface="HY견고딕" pitchFamily="18" charset="-127"/>
            <a:ea typeface="HY견고딕" pitchFamily="18" charset="-127"/>
          </a:endParaRPr>
        </a:p>
      </dgm:t>
    </dgm:pt>
    <dgm:pt modelId="{99A2E59F-CFEB-4288-BF23-9005FC95F427}" type="pres">
      <dgm:prSet presAssocID="{A9D79ACE-E3C2-4541-8E11-2A697E98A36E}" presName="Name0" presStyleCnt="0">
        <dgm:presLayoutVars>
          <dgm:dir/>
          <dgm:resizeHandles val="exact"/>
        </dgm:presLayoutVars>
      </dgm:prSet>
      <dgm:spPr/>
    </dgm:pt>
    <dgm:pt modelId="{9CAD1DDA-E2E7-40CD-A52F-B2C56322D34C}" type="pres">
      <dgm:prSet presAssocID="{E32731A1-5A01-4DB8-9FB9-0C5F9EC5BFE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4D4C33-62C0-4D48-B652-35BEF37B439E}" type="pres">
      <dgm:prSet presAssocID="{C6AAFE36-F63B-429F-B246-581A4E0CFA75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FF4F6B5-891D-428E-8F49-35BBCD89D466}" type="pres">
      <dgm:prSet presAssocID="{C6AAFE36-F63B-429F-B246-581A4E0CFA75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61A787BF-9BFD-4900-80EF-7EE2D4AE4533}" type="pres">
      <dgm:prSet presAssocID="{D2DDB060-372D-41F7-9F9C-6681282817D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F2AC47B-D0D8-43DE-A1D6-536C21FE9DEE}" type="pres">
      <dgm:prSet presAssocID="{BFB451E9-8C0C-406D-B2E7-B7981B1E33B7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FCD1CAD-D0A0-49C5-BCA2-FDB6E367C7FA}" type="pres">
      <dgm:prSet presAssocID="{BFB451E9-8C0C-406D-B2E7-B7981B1E33B7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0B382136-2C97-4950-9992-120FE760524D}" type="pres">
      <dgm:prSet presAssocID="{CEF96BAD-58F9-4643-9986-8997D53F7AA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8586DF2-A002-49AA-8B83-2661D538D24A}" type="presOf" srcId="{BFB451E9-8C0C-406D-B2E7-B7981B1E33B7}" destId="{6F2AC47B-D0D8-43DE-A1D6-536C21FE9DEE}" srcOrd="0" destOrd="0" presId="urn:microsoft.com/office/officeart/2005/8/layout/process1"/>
    <dgm:cxn modelId="{54C2ACFF-D909-43CF-93D6-08ADBF3E2393}" type="presOf" srcId="{A9D79ACE-E3C2-4541-8E11-2A697E98A36E}" destId="{99A2E59F-CFEB-4288-BF23-9005FC95F427}" srcOrd="0" destOrd="0" presId="urn:microsoft.com/office/officeart/2005/8/layout/process1"/>
    <dgm:cxn modelId="{0DF64B29-5610-4D15-A202-6E5061C5B1B0}" type="presOf" srcId="{CEF96BAD-58F9-4643-9986-8997D53F7AAF}" destId="{0B382136-2C97-4950-9992-120FE760524D}" srcOrd="0" destOrd="0" presId="urn:microsoft.com/office/officeart/2005/8/layout/process1"/>
    <dgm:cxn modelId="{32BF24CF-9E33-4B63-B00A-18E0288C46ED}" type="presOf" srcId="{D2DDB060-372D-41F7-9F9C-6681282817D6}" destId="{61A787BF-9BFD-4900-80EF-7EE2D4AE4533}" srcOrd="0" destOrd="0" presId="urn:microsoft.com/office/officeart/2005/8/layout/process1"/>
    <dgm:cxn modelId="{1C21F57D-A97C-4F6B-9944-6000B7F1911A}" type="presOf" srcId="{BFB451E9-8C0C-406D-B2E7-B7981B1E33B7}" destId="{AFCD1CAD-D0A0-49C5-BCA2-FDB6E367C7FA}" srcOrd="1" destOrd="0" presId="urn:microsoft.com/office/officeart/2005/8/layout/process1"/>
    <dgm:cxn modelId="{2F02B1DA-0080-490B-8168-F0E251FCA169}" type="presOf" srcId="{E32731A1-5A01-4DB8-9FB9-0C5F9EC5BFE4}" destId="{9CAD1DDA-E2E7-40CD-A52F-B2C56322D34C}" srcOrd="0" destOrd="0" presId="urn:microsoft.com/office/officeart/2005/8/layout/process1"/>
    <dgm:cxn modelId="{FB7C439B-5634-42F7-8886-3D3338CE996B}" type="presOf" srcId="{C6AAFE36-F63B-429F-B246-581A4E0CFA75}" destId="{8FF4F6B5-891D-428E-8F49-35BBCD89D466}" srcOrd="1" destOrd="0" presId="urn:microsoft.com/office/officeart/2005/8/layout/process1"/>
    <dgm:cxn modelId="{7AE671CA-48CE-42AB-AAD4-5FB71D7125D1}" srcId="{A9D79ACE-E3C2-4541-8E11-2A697E98A36E}" destId="{E32731A1-5A01-4DB8-9FB9-0C5F9EC5BFE4}" srcOrd="0" destOrd="0" parTransId="{61E57668-6EC7-4747-B740-D220CF0619A6}" sibTransId="{C6AAFE36-F63B-429F-B246-581A4E0CFA75}"/>
    <dgm:cxn modelId="{3EE934A2-E59C-4AB3-B509-67FF155809F9}" type="presOf" srcId="{C6AAFE36-F63B-429F-B246-581A4E0CFA75}" destId="{B04D4C33-62C0-4D48-B652-35BEF37B439E}" srcOrd="0" destOrd="0" presId="urn:microsoft.com/office/officeart/2005/8/layout/process1"/>
    <dgm:cxn modelId="{6355B458-9C1B-468F-90CF-89725B28090B}" srcId="{A9D79ACE-E3C2-4541-8E11-2A697E98A36E}" destId="{CEF96BAD-58F9-4643-9986-8997D53F7AAF}" srcOrd="2" destOrd="0" parTransId="{CBABF846-5EC7-4AAE-B3F5-40F1C994B462}" sibTransId="{A5CA7AFC-A78E-48AB-B6E3-1608B5081932}"/>
    <dgm:cxn modelId="{44B24EBC-9DF0-4EDE-BFC3-D1778E8C1034}" srcId="{A9D79ACE-E3C2-4541-8E11-2A697E98A36E}" destId="{D2DDB060-372D-41F7-9F9C-6681282817D6}" srcOrd="1" destOrd="0" parTransId="{9D04E0F6-942A-4854-B6E1-0878726CA6DD}" sibTransId="{BFB451E9-8C0C-406D-B2E7-B7981B1E33B7}"/>
    <dgm:cxn modelId="{8861B180-44BA-410C-A850-F94621BA8322}" type="presParOf" srcId="{99A2E59F-CFEB-4288-BF23-9005FC95F427}" destId="{9CAD1DDA-E2E7-40CD-A52F-B2C56322D34C}" srcOrd="0" destOrd="0" presId="urn:microsoft.com/office/officeart/2005/8/layout/process1"/>
    <dgm:cxn modelId="{DF5EE2C4-1003-4132-8468-91D9A062503D}" type="presParOf" srcId="{99A2E59F-CFEB-4288-BF23-9005FC95F427}" destId="{B04D4C33-62C0-4D48-B652-35BEF37B439E}" srcOrd="1" destOrd="0" presId="urn:microsoft.com/office/officeart/2005/8/layout/process1"/>
    <dgm:cxn modelId="{21F8E34A-C7A9-470E-90E4-176A2A08E140}" type="presParOf" srcId="{B04D4C33-62C0-4D48-B652-35BEF37B439E}" destId="{8FF4F6B5-891D-428E-8F49-35BBCD89D466}" srcOrd="0" destOrd="0" presId="urn:microsoft.com/office/officeart/2005/8/layout/process1"/>
    <dgm:cxn modelId="{BB13F8EB-3C1B-46C2-9FEC-A6B09185BC34}" type="presParOf" srcId="{99A2E59F-CFEB-4288-BF23-9005FC95F427}" destId="{61A787BF-9BFD-4900-80EF-7EE2D4AE4533}" srcOrd="2" destOrd="0" presId="urn:microsoft.com/office/officeart/2005/8/layout/process1"/>
    <dgm:cxn modelId="{3190F8A1-6120-41AD-942B-78C4DCADD563}" type="presParOf" srcId="{99A2E59F-CFEB-4288-BF23-9005FC95F427}" destId="{6F2AC47B-D0D8-43DE-A1D6-536C21FE9DEE}" srcOrd="3" destOrd="0" presId="urn:microsoft.com/office/officeart/2005/8/layout/process1"/>
    <dgm:cxn modelId="{45F96AFB-CB33-4DF7-9670-B1594032EE90}" type="presParOf" srcId="{6F2AC47B-D0D8-43DE-A1D6-536C21FE9DEE}" destId="{AFCD1CAD-D0A0-49C5-BCA2-FDB6E367C7FA}" srcOrd="0" destOrd="0" presId="urn:microsoft.com/office/officeart/2005/8/layout/process1"/>
    <dgm:cxn modelId="{21634019-4402-4CB7-82C1-0ECB04E3B2AE}" type="presParOf" srcId="{99A2E59F-CFEB-4288-BF23-9005FC95F427}" destId="{0B382136-2C97-4950-9992-120FE760524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AD1DDA-E2E7-40CD-A52F-B2C56322D34C}">
      <dsp:nvSpPr>
        <dsp:cNvPr id="0" name=""/>
        <dsp:cNvSpPr/>
      </dsp:nvSpPr>
      <dsp:spPr>
        <a:xfrm>
          <a:off x="3702" y="1155832"/>
          <a:ext cx="1618756" cy="175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④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주제토론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3702" y="1155832"/>
        <a:ext cx="1618756" cy="1752335"/>
      </dsp:txXfrm>
    </dsp:sp>
    <dsp:sp modelId="{B04D4C33-62C0-4D48-B652-35BEF37B439E}">
      <dsp:nvSpPr>
        <dsp:cNvPr id="0" name=""/>
        <dsp:cNvSpPr/>
      </dsp:nvSpPr>
      <dsp:spPr>
        <a:xfrm>
          <a:off x="1784333" y="1831274"/>
          <a:ext cx="343176" cy="401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spc="-300">
            <a:latin typeface="HY견고딕" pitchFamily="18" charset="-127"/>
            <a:ea typeface="HY견고딕" pitchFamily="18" charset="-127"/>
          </a:endParaRPr>
        </a:p>
      </dsp:txBody>
      <dsp:txXfrm>
        <a:off x="1784333" y="1831274"/>
        <a:ext cx="343176" cy="401451"/>
      </dsp:txXfrm>
    </dsp:sp>
    <dsp:sp modelId="{61A787BF-9BFD-4900-80EF-7EE2D4AE4533}">
      <dsp:nvSpPr>
        <dsp:cNvPr id="0" name=""/>
        <dsp:cNvSpPr/>
      </dsp:nvSpPr>
      <dsp:spPr>
        <a:xfrm>
          <a:off x="2269960" y="1155832"/>
          <a:ext cx="1618756" cy="175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⑤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표결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2269960" y="1155832"/>
        <a:ext cx="1618756" cy="1752335"/>
      </dsp:txXfrm>
    </dsp:sp>
    <dsp:sp modelId="{6F2AC47B-D0D8-43DE-A1D6-536C21FE9DEE}">
      <dsp:nvSpPr>
        <dsp:cNvPr id="0" name=""/>
        <dsp:cNvSpPr/>
      </dsp:nvSpPr>
      <dsp:spPr>
        <a:xfrm>
          <a:off x="4050592" y="1831274"/>
          <a:ext cx="343176" cy="401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spc="-300">
            <a:latin typeface="HY견고딕" pitchFamily="18" charset="-127"/>
            <a:ea typeface="HY견고딕" pitchFamily="18" charset="-127"/>
          </a:endParaRPr>
        </a:p>
      </dsp:txBody>
      <dsp:txXfrm>
        <a:off x="4050592" y="1831274"/>
        <a:ext cx="343176" cy="401451"/>
      </dsp:txXfrm>
    </dsp:sp>
    <dsp:sp modelId="{0B382136-2C97-4950-9992-120FE760524D}">
      <dsp:nvSpPr>
        <dsp:cNvPr id="0" name=""/>
        <dsp:cNvSpPr/>
      </dsp:nvSpPr>
      <dsp:spPr>
        <a:xfrm>
          <a:off x="4536219" y="1155832"/>
          <a:ext cx="1618756" cy="175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⑥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결정내용 발표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4536219" y="1155832"/>
        <a:ext cx="1618756" cy="1752335"/>
      </dsp:txXfrm>
    </dsp:sp>
    <dsp:sp modelId="{D0BD83FB-4760-41A8-83E1-8F0100E233B2}">
      <dsp:nvSpPr>
        <dsp:cNvPr id="0" name=""/>
        <dsp:cNvSpPr/>
      </dsp:nvSpPr>
      <dsp:spPr>
        <a:xfrm>
          <a:off x="6316850" y="1831274"/>
          <a:ext cx="343176" cy="4014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600" kern="1200" spc="-300">
            <a:latin typeface="HY견고딕" pitchFamily="18" charset="-127"/>
            <a:ea typeface="HY견고딕" pitchFamily="18" charset="-127"/>
          </a:endParaRPr>
        </a:p>
      </dsp:txBody>
      <dsp:txXfrm>
        <a:off x="6316850" y="1831274"/>
        <a:ext cx="343176" cy="401451"/>
      </dsp:txXfrm>
    </dsp:sp>
    <dsp:sp modelId="{70C3170C-7586-4AA8-AEA0-636C7D49179C}">
      <dsp:nvSpPr>
        <dsp:cNvPr id="0" name=""/>
        <dsp:cNvSpPr/>
      </dsp:nvSpPr>
      <dsp:spPr>
        <a:xfrm>
          <a:off x="6802477" y="1155832"/>
          <a:ext cx="1618756" cy="1752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⑦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폐회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6802477" y="1155832"/>
        <a:ext cx="1618756" cy="17523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AD1DDA-E2E7-40CD-A52F-B2C56322D34C}">
      <dsp:nvSpPr>
        <dsp:cNvPr id="0" name=""/>
        <dsp:cNvSpPr/>
      </dsp:nvSpPr>
      <dsp:spPr>
        <a:xfrm>
          <a:off x="7088" y="1366623"/>
          <a:ext cx="2118610" cy="1330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①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개회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7088" y="1366623"/>
        <a:ext cx="2118610" cy="1330752"/>
      </dsp:txXfrm>
    </dsp:sp>
    <dsp:sp modelId="{B04D4C33-62C0-4D48-B652-35BEF37B439E}">
      <dsp:nvSpPr>
        <dsp:cNvPr id="0" name=""/>
        <dsp:cNvSpPr/>
      </dsp:nvSpPr>
      <dsp:spPr>
        <a:xfrm>
          <a:off x="2337559" y="1769292"/>
          <a:ext cx="449145" cy="525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spc="-300">
            <a:latin typeface="HY견고딕" pitchFamily="18" charset="-127"/>
            <a:ea typeface="HY견고딕" pitchFamily="18" charset="-127"/>
          </a:endParaRPr>
        </a:p>
      </dsp:txBody>
      <dsp:txXfrm>
        <a:off x="2337559" y="1769292"/>
        <a:ext cx="449145" cy="525415"/>
      </dsp:txXfrm>
    </dsp:sp>
    <dsp:sp modelId="{61A787BF-9BFD-4900-80EF-7EE2D4AE4533}">
      <dsp:nvSpPr>
        <dsp:cNvPr id="0" name=""/>
        <dsp:cNvSpPr/>
      </dsp:nvSpPr>
      <dsp:spPr>
        <a:xfrm>
          <a:off x="2973142" y="1366623"/>
          <a:ext cx="2118610" cy="1330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②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국민의례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2973142" y="1366623"/>
        <a:ext cx="2118610" cy="1330752"/>
      </dsp:txXfrm>
    </dsp:sp>
    <dsp:sp modelId="{6F2AC47B-D0D8-43DE-A1D6-536C21FE9DEE}">
      <dsp:nvSpPr>
        <dsp:cNvPr id="0" name=""/>
        <dsp:cNvSpPr/>
      </dsp:nvSpPr>
      <dsp:spPr>
        <a:xfrm>
          <a:off x="5303614" y="1769292"/>
          <a:ext cx="449145" cy="5254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 spc="-300">
            <a:latin typeface="HY견고딕" pitchFamily="18" charset="-127"/>
            <a:ea typeface="HY견고딕" pitchFamily="18" charset="-127"/>
          </a:endParaRPr>
        </a:p>
      </dsp:txBody>
      <dsp:txXfrm>
        <a:off x="5303614" y="1769292"/>
        <a:ext cx="449145" cy="525415"/>
      </dsp:txXfrm>
    </dsp:sp>
    <dsp:sp modelId="{0B382136-2C97-4950-9992-120FE760524D}">
      <dsp:nvSpPr>
        <dsp:cNvPr id="0" name=""/>
        <dsp:cNvSpPr/>
      </dsp:nvSpPr>
      <dsp:spPr>
        <a:xfrm>
          <a:off x="5939197" y="1366623"/>
          <a:ext cx="2118610" cy="1330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③ </a:t>
          </a:r>
          <a:endParaRPr lang="en-US" altLang="ko-KR" sz="2800" kern="1200" spc="-300" dirty="0" smtClean="0">
            <a:latin typeface="HY견고딕" pitchFamily="18" charset="-127"/>
            <a:ea typeface="HY견고딕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spc="-300" dirty="0" smtClean="0">
              <a:latin typeface="HY견고딕" pitchFamily="18" charset="-127"/>
              <a:ea typeface="HY견고딕" pitchFamily="18" charset="-127"/>
            </a:rPr>
            <a:t>주제선정</a:t>
          </a:r>
          <a:endParaRPr lang="ko-KR" altLang="en-US" sz="2800" kern="1200" spc="-300" dirty="0">
            <a:latin typeface="HY견고딕" pitchFamily="18" charset="-127"/>
            <a:ea typeface="HY견고딕" pitchFamily="18" charset="-127"/>
          </a:endParaRPr>
        </a:p>
      </dsp:txBody>
      <dsp:txXfrm>
        <a:off x="5939197" y="1366623"/>
        <a:ext cx="2118610" cy="1330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07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>
            <a:lvl1pPr>
              <a:defRPr sz="3000" spc="-300">
                <a:latin typeface="휴먼고딕" pitchFamily="2" charset="-127"/>
                <a:ea typeface="휴먼고딕" pitchFamily="2" charset="-127"/>
              </a:defRPr>
            </a:lvl1pPr>
            <a:lvl2pPr>
              <a:defRPr spc="-300">
                <a:latin typeface="휴먼고딕" pitchFamily="2" charset="-127"/>
                <a:ea typeface="휴먼고딕" pitchFamily="2" charset="-127"/>
              </a:defRPr>
            </a:lvl2pPr>
            <a:lvl3pPr>
              <a:defRPr spc="-300">
                <a:latin typeface="휴먼고딕" pitchFamily="2" charset="-127"/>
                <a:ea typeface="휴먼고딕" pitchFamily="2" charset="-127"/>
              </a:defRPr>
            </a:lvl3pPr>
            <a:lvl4pPr>
              <a:defRPr spc="-300">
                <a:latin typeface="휴먼고딕" pitchFamily="2" charset="-127"/>
                <a:ea typeface="휴먼고딕" pitchFamily="2" charset="-127"/>
              </a:defRPr>
            </a:lvl4pPr>
            <a:lvl5pPr>
              <a:defRPr spc="-300">
                <a:latin typeface="휴먼고딕" pitchFamily="2" charset="-127"/>
                <a:ea typeface="휴먼고딕" pitchFamily="2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8" name="그룹 7"/>
          <p:cNvGrpSpPr/>
          <p:nvPr userDrawn="1"/>
        </p:nvGrpSpPr>
        <p:grpSpPr>
          <a:xfrm>
            <a:off x="0" y="-99392"/>
            <a:ext cx="4067944" cy="1043270"/>
            <a:chOff x="0" y="0"/>
            <a:chExt cx="4067944" cy="1043270"/>
          </a:xfrm>
        </p:grpSpPr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67944" cy="1043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직사각형 6"/>
            <p:cNvSpPr/>
            <p:nvPr userDrawn="1"/>
          </p:nvSpPr>
          <p:spPr>
            <a:xfrm>
              <a:off x="3131840" y="521635"/>
              <a:ext cx="720080" cy="243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857920"/>
            <a:ext cx="8208912" cy="883310"/>
          </a:xfrm>
        </p:spPr>
        <p:txBody>
          <a:bodyPr>
            <a:normAutofit/>
          </a:bodyPr>
          <a:lstStyle>
            <a:lvl1pPr algn="ctr">
              <a:defRPr sz="4000" spc="-3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467544" y="1569492"/>
            <a:ext cx="8208912" cy="0"/>
          </a:xfrm>
          <a:prstGeom prst="line">
            <a:avLst/>
          </a:prstGeom>
          <a:ln w="12700">
            <a:solidFill>
              <a:srgbClr val="309C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4363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85436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3586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162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5688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6037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592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1715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9082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4402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A4AB-1568-465D-9A01-86DBCFE05E7C}" type="datetimeFigureOut">
              <a:rPr lang="ko-KR" altLang="en-US" smtClean="0"/>
              <a:pPr/>
              <a:t>2016-11-30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9B2DA-5D0C-4A63-B95D-97AE5D205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469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2904" y="0"/>
            <a:ext cx="9141096" cy="6885384"/>
            <a:chOff x="2904" y="0"/>
            <a:chExt cx="9141096" cy="688538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7947" r="5760"/>
            <a:stretch/>
          </p:blipFill>
          <p:spPr bwMode="auto">
            <a:xfrm>
              <a:off x="2904" y="647700"/>
              <a:ext cx="4784104" cy="556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89" t="-231" r="55773" b="231"/>
            <a:stretch/>
          </p:blipFill>
          <p:spPr bwMode="auto">
            <a:xfrm>
              <a:off x="4727304" y="647700"/>
              <a:ext cx="4416696" cy="556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" b="48241"/>
            <a:stretch/>
          </p:blipFill>
          <p:spPr bwMode="auto">
            <a:xfrm>
              <a:off x="2904" y="0"/>
              <a:ext cx="9141096" cy="7339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" b="48241"/>
            <a:stretch/>
          </p:blipFill>
          <p:spPr bwMode="auto">
            <a:xfrm>
              <a:off x="2904" y="6151458"/>
              <a:ext cx="9141096" cy="7339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2391" y="2132856"/>
            <a:ext cx="4106521" cy="449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27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82937" y="404664"/>
            <a:ext cx="1006128" cy="107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1] </a:t>
            </a:r>
            <a:r>
              <a:rPr lang="ko-KR" altLang="en-US" dirty="0" smtClean="0"/>
              <a:t>학급회의 절차 안내하기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학급회의 절차는 다음과 같습니다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12" name="다이어그램 11"/>
          <p:cNvGraphicFramePr/>
          <p:nvPr>
            <p:extLst>
              <p:ext uri="{D42A27DB-BD31-4B8C-83A1-F6EECF244321}">
                <p14:modId xmlns:p14="http://schemas.microsoft.com/office/powerpoint/2010/main" xmlns="" val="125800865"/>
              </p:ext>
            </p:extLst>
          </p:nvPr>
        </p:nvGraphicFramePr>
        <p:xfrm>
          <a:off x="539552" y="3251200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:p14="http://schemas.microsoft.com/office/powerpoint/2010/main" xmlns="" val="693828659"/>
              </p:ext>
            </p:extLst>
          </p:nvPr>
        </p:nvGraphicFramePr>
        <p:xfrm>
          <a:off x="539552" y="1381224"/>
          <a:ext cx="80648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85184"/>
            <a:ext cx="3905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635624" y="3429000"/>
            <a:ext cx="19442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95392" y="3429000"/>
            <a:ext cx="19442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555162" y="3429000"/>
            <a:ext cx="19442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655332" y="5304259"/>
            <a:ext cx="1431758" cy="753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2905238" y="5304259"/>
            <a:ext cx="1431758" cy="753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5155143" y="5085184"/>
            <a:ext cx="1431758" cy="9721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7441143" y="5304259"/>
            <a:ext cx="1431758" cy="753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2304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632" y="2132856"/>
            <a:ext cx="8159824" cy="420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1] </a:t>
            </a:r>
            <a:r>
              <a:rPr lang="ko-KR" altLang="en-US" dirty="0" smtClean="0"/>
              <a:t>학급회의 절차 안내하기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700808"/>
            <a:ext cx="1629501" cy="109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91544" y="2843757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91544" y="3481430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91544" y="4010819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91544" y="4672556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1544" y="5286166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91544" y="5923840"/>
            <a:ext cx="8758293" cy="5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504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3] </a:t>
            </a:r>
            <a:r>
              <a:rPr lang="ko-KR" altLang="en-US" dirty="0" smtClean="0"/>
              <a:t>선택 및 집중토론하기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4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60" y="1772816"/>
            <a:ext cx="8748464" cy="464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07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3] </a:t>
            </a:r>
            <a:r>
              <a:rPr lang="ko-KR" altLang="en-US" dirty="0" smtClean="0"/>
              <a:t>선택 및 집중토론하기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4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52864"/>
            <a:ext cx="8820472" cy="5016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818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3] </a:t>
            </a:r>
            <a:r>
              <a:rPr lang="ko-KR" altLang="en-US" dirty="0" smtClean="0"/>
              <a:t>선택 및 집중토론하기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4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784976" cy="442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552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09C7B"/>
                </a:solidFill>
              </a:rPr>
              <a:t>[</a:t>
            </a:r>
            <a:r>
              <a:rPr lang="ko-KR" altLang="en-US" dirty="0" smtClean="0">
                <a:solidFill>
                  <a:srgbClr val="309C7B"/>
                </a:solidFill>
              </a:rPr>
              <a:t>활동</a:t>
            </a:r>
            <a:r>
              <a:rPr lang="en-US" altLang="ko-KR" dirty="0" smtClean="0">
                <a:solidFill>
                  <a:srgbClr val="309C7B"/>
                </a:solidFill>
              </a:rPr>
              <a:t>3] </a:t>
            </a:r>
            <a:r>
              <a:rPr lang="ko-KR" altLang="en-US" dirty="0" smtClean="0"/>
              <a:t>선택 및 집중토론하기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59023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150" dirty="0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4</a:t>
            </a:r>
            <a:r>
              <a:rPr lang="ko-KR" altLang="en-US" sz="2400" b="1" spc="-150" dirty="0" err="1" smtClean="0">
                <a:solidFill>
                  <a:srgbClr val="309C7B"/>
                </a:solidFill>
                <a:latin typeface="휴먼고딕" pitchFamily="2" charset="-127"/>
                <a:ea typeface="휴먼고딕" pitchFamily="2" charset="-127"/>
              </a:rPr>
              <a:t>차시</a:t>
            </a:r>
            <a:endParaRPr lang="ko-KR" altLang="en-US" sz="2400" b="1" spc="-150" dirty="0">
              <a:solidFill>
                <a:srgbClr val="309C7B"/>
              </a:solidFill>
              <a:latin typeface="휴먼고딕" pitchFamily="2" charset="-127"/>
              <a:ea typeface="휴먼고딕" pitchFamily="2" charset="-127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48" y="1922210"/>
            <a:ext cx="8842799" cy="445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583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74</Words>
  <Application>Microsoft Office PowerPoint</Application>
  <PresentationFormat>화면 슬라이드 쇼(4:3)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[활동1] 학급회의 절차 안내하기</vt:lpstr>
      <vt:lpstr>[활동1] 학급회의 절차 안내하기</vt:lpstr>
      <vt:lpstr>[활동3] 선택 및 집중토론하기</vt:lpstr>
      <vt:lpstr>[활동3] 선택 및 집중토론하기</vt:lpstr>
      <vt:lpstr>[활동3] 선택 및 집중토론하기</vt:lpstr>
      <vt:lpstr>[활동3] 선택 및 집중토론하기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이주희</dc:creator>
  <cp:lastModifiedBy>civic</cp:lastModifiedBy>
  <cp:revision>14</cp:revision>
  <dcterms:created xsi:type="dcterms:W3CDTF">2016-11-29T11:08:32Z</dcterms:created>
  <dcterms:modified xsi:type="dcterms:W3CDTF">2016-11-30T04:18:57Z</dcterms:modified>
</cp:coreProperties>
</file>